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6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7C8BE-D110-1A52-3646-07BCE6318EB6}" v="1" dt="2018-09-21T19:47:16.784"/>
    <p1510:client id="{81987701-5625-4F9C-94F7-E5F89AD6972B}" v="213" dt="2017-09-10T19:31:21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erden, Nienke van" userId="S::ng.vanweerden@alfa-college.nl::c3e19506-1f0a-42c1-bbed-dbb60c5e28b2" providerId="AD" clId="Web-{6E17C8BE-D110-1A52-3646-07BCE6318EB6}"/>
    <pc:docChg chg="addSld modSld">
      <pc:chgData name="Weerden, Nienke van" userId="S::ng.vanweerden@alfa-college.nl::c3e19506-1f0a-42c1-bbed-dbb60c5e28b2" providerId="AD" clId="Web-{6E17C8BE-D110-1A52-3646-07BCE6318EB6}" dt="2018-09-21T19:56:11.257" v="146" actId="20577"/>
      <pc:docMkLst>
        <pc:docMk/>
      </pc:docMkLst>
      <pc:sldChg chg="delSp modSp">
        <pc:chgData name="Weerden, Nienke van" userId="S::ng.vanweerden@alfa-college.nl::c3e19506-1f0a-42c1-bbed-dbb60c5e28b2" providerId="AD" clId="Web-{6E17C8BE-D110-1A52-3646-07BCE6318EB6}" dt="2018-09-21T19:53:05.772" v="108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6E17C8BE-D110-1A52-3646-07BCE6318EB6}" dt="2018-09-21T19:53:05.772" v="108" actId="20577"/>
          <ac:spMkLst>
            <pc:docMk/>
            <pc:sldMk cId="3168214851" sldId="258"/>
            <ac:spMk id="2" creationId="{36FD5A2D-9993-4382-A252-0EEB92706F83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2:36.179" v="89" actId="20577"/>
          <ac:spMkLst>
            <pc:docMk/>
            <pc:sldMk cId="3168214851" sldId="258"/>
            <ac:spMk id="3" creationId="{96375D20-8203-45ED-AE5A-041E51F79C7E}"/>
          </ac:spMkLst>
        </pc:spChg>
        <pc:spChg chg="del mod">
          <ac:chgData name="Weerden, Nienke van" userId="S::ng.vanweerden@alfa-college.nl::c3e19506-1f0a-42c1-bbed-dbb60c5e28b2" providerId="AD" clId="Web-{6E17C8BE-D110-1A52-3646-07BCE6318EB6}" dt="2018-09-21T19:47:36.050" v="2"/>
          <ac:spMkLst>
            <pc:docMk/>
            <pc:sldMk cId="3168214851" sldId="258"/>
            <ac:spMk id="7" creationId="{00000000-0000-0000-0000-000000000000}"/>
          </ac:spMkLst>
        </pc:spChg>
        <pc:graphicFrameChg chg="del mod modGraphic">
          <ac:chgData name="Weerden, Nienke van" userId="S::ng.vanweerden@alfa-college.nl::c3e19506-1f0a-42c1-bbed-dbb60c5e28b2" providerId="AD" clId="Web-{6E17C8BE-D110-1A52-3646-07BCE6318EB6}" dt="2018-09-21T19:48:05.066" v="30"/>
          <ac:graphicFrameMkLst>
            <pc:docMk/>
            <pc:sldMk cId="3168214851" sldId="258"/>
            <ac:graphicFrameMk id="6" creationId="{00000000-0000-0000-0000-000000000000}"/>
          </ac:graphicFrameMkLst>
        </pc:graphicFrameChg>
      </pc:sldChg>
      <pc:sldChg chg="modSp">
        <pc:chgData name="Weerden, Nienke van" userId="S::ng.vanweerden@alfa-college.nl::c3e19506-1f0a-42c1-bbed-dbb60c5e28b2" providerId="AD" clId="Web-{6E17C8BE-D110-1A52-3646-07BCE6318EB6}" dt="2018-09-21T19:56:08.085" v="144" actId="20577"/>
        <pc:sldMkLst>
          <pc:docMk/>
          <pc:sldMk cId="1323439864" sldId="260"/>
        </pc:sldMkLst>
        <pc:spChg chg="mod">
          <ac:chgData name="Weerden, Nienke van" userId="S::ng.vanweerden@alfa-college.nl::c3e19506-1f0a-42c1-bbed-dbb60c5e28b2" providerId="AD" clId="Web-{6E17C8BE-D110-1A52-3646-07BCE6318EB6}" dt="2018-09-21T19:56:08.085" v="144" actId="20577"/>
          <ac:spMkLst>
            <pc:docMk/>
            <pc:sldMk cId="1323439864" sldId="260"/>
            <ac:spMk id="9" creationId="{00000000-0000-0000-0000-000000000000}"/>
          </ac:spMkLst>
        </pc:spChg>
      </pc:sldChg>
      <pc:sldChg chg="addSp delSp modSp new mod setBg">
        <pc:chgData name="Weerden, Nienke van" userId="S::ng.vanweerden@alfa-college.nl::c3e19506-1f0a-42c1-bbed-dbb60c5e28b2" providerId="AD" clId="Web-{6E17C8BE-D110-1A52-3646-07BCE6318EB6}" dt="2018-09-21T19:54:44.116" v="143"/>
        <pc:sldMkLst>
          <pc:docMk/>
          <pc:sldMk cId="568435348" sldId="261"/>
        </pc:sldMkLst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2" creationId="{84AB33C3-F0C6-4EE8-8856-258803BFEF41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3" creationId="{324F2C30-6AC0-403E-B8F1-E564D0E3EEE8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43.991" v="142"/>
          <ac:spMkLst>
            <pc:docMk/>
            <pc:sldMk cId="568435348" sldId="261"/>
            <ac:spMk id="5" creationId="{25168E7B-6D42-4B3A-B7A1-17D4C49EC903}"/>
          </ac:spMkLst>
        </pc:spChg>
        <pc:spChg chg="ad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7" creationId="{23962611-DFD5-4092-AAFD-559E3DFCE2C9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38.585" v="140"/>
          <ac:spMkLst>
            <pc:docMk/>
            <pc:sldMk cId="568435348" sldId="261"/>
            <ac:spMk id="8" creationId="{23962611-DFD5-4092-AAFD-559E3DFCE2C9}"/>
          </ac:spMkLst>
        </pc:spChg>
        <pc:picChg chg="add del">
          <ac:chgData name="Weerden, Nienke van" userId="S::ng.vanweerden@alfa-college.nl::c3e19506-1f0a-42c1-bbed-dbb60c5e28b2" providerId="AD" clId="Web-{6E17C8BE-D110-1A52-3646-07BCE6318EB6}" dt="2018-09-21T19:54:43.991" v="142"/>
          <ac:picMkLst>
            <pc:docMk/>
            <pc:sldMk cId="568435348" sldId="261"/>
            <ac:picMk id="6" creationId="{98A030C2-9F23-4593-9F99-7B73C232A4C9}"/>
          </ac:picMkLst>
        </pc:picChg>
        <pc:picChg chg="add">
          <ac:chgData name="Weerden, Nienke van" userId="S::ng.vanweerden@alfa-college.nl::c3e19506-1f0a-42c1-bbed-dbb60c5e28b2" providerId="AD" clId="Web-{6E17C8BE-D110-1A52-3646-07BCE6318EB6}" dt="2018-09-21T19:54:44.116" v="143"/>
          <ac:picMkLst>
            <pc:docMk/>
            <pc:sldMk cId="568435348" sldId="261"/>
            <ac:picMk id="9" creationId="{2270F1FA-0425-408F-9861-80BF5AFB276D}"/>
          </ac:picMkLst>
        </pc:picChg>
        <pc:picChg chg="add del">
          <ac:chgData name="Weerden, Nienke van" userId="S::ng.vanweerden@alfa-college.nl::c3e19506-1f0a-42c1-bbed-dbb60c5e28b2" providerId="AD" clId="Web-{6E17C8BE-D110-1A52-3646-07BCE6318EB6}" dt="2018-09-21T19:54:38.585" v="140"/>
          <ac:picMkLst>
            <pc:docMk/>
            <pc:sldMk cId="568435348" sldId="261"/>
            <ac:picMk id="10" creationId="{2270F1FA-0425-408F-9861-80BF5AFB27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26.11.2018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26 </a:t>
            </a:r>
            <a:r>
              <a:rPr lang="de-DE" sz="4400" dirty="0" err="1" smtClean="0">
                <a:solidFill>
                  <a:srgbClr val="000000"/>
                </a:solidFill>
                <a:cs typeface="Calibri Light"/>
              </a:rPr>
              <a:t>november</a:t>
            </a:r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 </a:t>
            </a:r>
            <a:r>
              <a:rPr lang="de-DE" sz="4400" dirty="0">
                <a:solidFill>
                  <a:srgbClr val="000000"/>
                </a:solidFill>
                <a:cs typeface="Calibri Light"/>
              </a:rPr>
              <a:t>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4484" y="3153758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dirty="0" err="1">
                <a:solidFill>
                  <a:srgbClr val="000000"/>
                </a:solidFill>
              </a:rPr>
              <a:t>Zorg</a:t>
            </a:r>
            <a:r>
              <a:rPr lang="de-DE" sz="3200" dirty="0">
                <a:solidFill>
                  <a:srgbClr val="000000"/>
                </a:solidFill>
              </a:rPr>
              <a:t> en </a:t>
            </a:r>
            <a:r>
              <a:rPr lang="de-DE" sz="3200" dirty="0" err="1">
                <a:solidFill>
                  <a:srgbClr val="000000"/>
                </a:solidFill>
              </a:rPr>
              <a:t>Techniek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err="1">
                <a:solidFill>
                  <a:srgbClr val="000000"/>
                </a:solidFill>
              </a:rPr>
              <a:t>dag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smtClean="0">
                <a:solidFill>
                  <a:srgbClr val="000000"/>
                </a:solidFill>
              </a:rPr>
              <a:t>11</a:t>
            </a:r>
            <a:endParaRPr lang="de-DE" sz="18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NL" b="1" dirty="0" smtClean="0"/>
              <a:t>Werken </a:t>
            </a:r>
            <a:r>
              <a:rPr lang="nl-NL" b="1" dirty="0"/>
              <a:t>aan Prototype</a:t>
            </a:r>
            <a:r>
              <a:rPr lang="nl-NL" i="1" dirty="0"/>
              <a:t>  </a:t>
            </a:r>
            <a:endParaRPr lang="nl-NL" dirty="0"/>
          </a:p>
          <a:p>
            <a:pPr lvl="0"/>
            <a:r>
              <a:rPr lang="nl-NL" dirty="0"/>
              <a:t>C</a:t>
            </a:r>
            <a:r>
              <a:rPr lang="nl-NL" dirty="0" smtClean="0"/>
              <a:t>ollege </a:t>
            </a:r>
            <a:r>
              <a:rPr lang="nl-NL" dirty="0"/>
              <a:t>communicatieve vaardigheden en feedback geven Jan </a:t>
            </a:r>
            <a:r>
              <a:rPr lang="nl-NL" dirty="0" smtClean="0"/>
              <a:t>Martens</a:t>
            </a:r>
          </a:p>
          <a:p>
            <a:pPr marL="0" lvl="0" indent="0">
              <a:buNone/>
            </a:pPr>
            <a:r>
              <a:rPr lang="nl-NL" dirty="0" smtClean="0"/>
              <a:t>      </a:t>
            </a:r>
            <a:r>
              <a:rPr lang="nl-NL" dirty="0" smtClean="0"/>
              <a:t>09.00-10.00 uur           1  </a:t>
            </a:r>
            <a:r>
              <a:rPr lang="nl-NL" dirty="0" err="1" smtClean="0"/>
              <a:t>tm</a:t>
            </a:r>
            <a:r>
              <a:rPr lang="nl-NL" dirty="0" smtClean="0"/>
              <a:t> </a:t>
            </a:r>
            <a:r>
              <a:rPr lang="nl-NL" dirty="0" smtClean="0"/>
              <a:t>10 (rondje langs de velden)</a:t>
            </a:r>
            <a:endParaRPr lang="nl-NL" dirty="0" smtClean="0"/>
          </a:p>
          <a:p>
            <a:pPr marL="0" lvl="0" indent="0">
              <a:buNone/>
            </a:pPr>
            <a:r>
              <a:rPr lang="nl-NL" dirty="0"/>
              <a:t> </a:t>
            </a:r>
            <a:r>
              <a:rPr lang="nl-NL" dirty="0" smtClean="0"/>
              <a:t>     10.30-11.30  </a:t>
            </a:r>
            <a:r>
              <a:rPr lang="nl-NL" dirty="0" smtClean="0"/>
              <a:t>uur	11 </a:t>
            </a:r>
            <a:r>
              <a:rPr lang="nl-NL" dirty="0" err="1" smtClean="0"/>
              <a:t>tm</a:t>
            </a:r>
            <a:r>
              <a:rPr lang="nl-NL" dirty="0"/>
              <a:t> </a:t>
            </a:r>
            <a:r>
              <a:rPr lang="nl-NL" dirty="0" smtClean="0"/>
              <a:t>20 (rondje langs de velden)</a:t>
            </a:r>
            <a:endParaRPr lang="nl-NL" dirty="0"/>
          </a:p>
          <a:p>
            <a:r>
              <a:rPr lang="nl-NL" dirty="0"/>
              <a:t>VP/VZ Themabijeenkomst Zorg en techniek </a:t>
            </a:r>
            <a:r>
              <a:rPr lang="nl-NL" dirty="0" smtClean="0"/>
              <a:t>3,  opdracht </a:t>
            </a:r>
            <a:r>
              <a:rPr lang="nl-NL" b="1" dirty="0" smtClean="0"/>
              <a:t>zie </a:t>
            </a:r>
            <a:r>
              <a:rPr lang="nl-NL" b="1" dirty="0" smtClean="0"/>
              <a:t>WIKI</a:t>
            </a:r>
          </a:p>
          <a:p>
            <a:r>
              <a:rPr lang="nl-NL" dirty="0" smtClean="0"/>
              <a:t>Samenwerken met je projectteam gedurende de dag</a:t>
            </a:r>
            <a:endParaRPr lang="nl-NL" dirty="0" smtClean="0"/>
          </a:p>
          <a:p>
            <a:r>
              <a:rPr lang="nl-NL" dirty="0" smtClean="0"/>
              <a:t>Verzorgenden 13u voorlichting examen keuzedeel zorg en </a:t>
            </a:r>
            <a:r>
              <a:rPr lang="nl-NL" dirty="0" smtClean="0"/>
              <a:t>technologie</a:t>
            </a:r>
          </a:p>
          <a:p>
            <a:r>
              <a:rPr lang="nl-NL" b="1" dirty="0"/>
              <a:t>Marktmeesters, we zoeken er nog twee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97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Prototypes bouwen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92575"/>
            <a:ext cx="10515600" cy="4351338"/>
          </a:xfrm>
        </p:spPr>
        <p:txBody>
          <a:bodyPr/>
          <a:lstStyle/>
          <a:p>
            <a:endParaRPr lang="nl-NL" sz="3200" dirty="0"/>
          </a:p>
          <a:p>
            <a:r>
              <a:rPr lang="nl-NL" dirty="0" smtClean="0"/>
              <a:t>Wat wil je </a:t>
            </a:r>
            <a:r>
              <a:rPr lang="nl-NL" dirty="0" smtClean="0"/>
              <a:t>werke</a:t>
            </a:r>
            <a:r>
              <a:rPr lang="nl-NL" dirty="0" smtClean="0"/>
              <a:t>nd </a:t>
            </a:r>
            <a:r>
              <a:rPr lang="nl-NL" dirty="0" smtClean="0"/>
              <a:t>hebben?</a:t>
            </a:r>
          </a:p>
          <a:p>
            <a:r>
              <a:rPr lang="nl-NL" dirty="0" smtClean="0"/>
              <a:t>Wat wil je gaan laten zien op de markt?</a:t>
            </a:r>
          </a:p>
          <a:p>
            <a:r>
              <a:rPr lang="nl-NL" dirty="0" smtClean="0"/>
              <a:t>Haalbaarheid kwaliteit?</a:t>
            </a:r>
            <a:endParaRPr lang="nl-NL" dirty="0" smtClean="0"/>
          </a:p>
          <a:p>
            <a:r>
              <a:rPr lang="nl-NL" dirty="0" smtClean="0"/>
              <a:t>Hoe ga je het testen?</a:t>
            </a:r>
          </a:p>
          <a:p>
            <a:r>
              <a:rPr lang="nl-NL" dirty="0" smtClean="0"/>
              <a:t>Kosten?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442" y="3491027"/>
            <a:ext cx="5306939" cy="313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19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december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Marktmeesters, we zoeken er nog twee</a:t>
            </a:r>
            <a:endParaRPr lang="nl-NL" dirty="0"/>
          </a:p>
          <a:p>
            <a:pPr lvl="0"/>
            <a:r>
              <a:rPr lang="nl-NL" b="1" dirty="0"/>
              <a:t>Werken aan Prototype </a:t>
            </a:r>
            <a:endParaRPr lang="nl-NL" b="1" dirty="0" smtClean="0"/>
          </a:p>
          <a:p>
            <a:pPr lvl="0"/>
            <a:r>
              <a:rPr lang="nl-NL" dirty="0" smtClean="0"/>
              <a:t>VP voorlichting pilot examen keuzedeel Zorginnovaties en technologie </a:t>
            </a:r>
          </a:p>
          <a:p>
            <a:r>
              <a:rPr lang="nl-NL" dirty="0"/>
              <a:t>VP/VZ Themabijeenkomst 4 Stabiliseren verbeteren kwaliteit van leven </a:t>
            </a:r>
            <a:r>
              <a:rPr lang="nl-NL" b="1" dirty="0"/>
              <a:t>zie WIKI</a:t>
            </a:r>
          </a:p>
          <a:p>
            <a:pPr lvl="0"/>
            <a:r>
              <a:rPr lang="nl-NL" dirty="0" smtClean="0"/>
              <a:t>VP/VZ </a:t>
            </a:r>
            <a:r>
              <a:rPr lang="nl-NL" dirty="0"/>
              <a:t>Voorbereiding op examen B1-K2-W1 Werkt aan eigen </a:t>
            </a:r>
            <a:r>
              <a:rPr lang="nl-NL" dirty="0" smtClean="0"/>
              <a:t>deskundigheid. Aanspreekpunt</a:t>
            </a:r>
            <a:r>
              <a:rPr lang="nl-NL" dirty="0"/>
              <a:t>: HLG en FIA </a:t>
            </a:r>
            <a:r>
              <a:rPr lang="nl-NL" b="1" dirty="0"/>
              <a:t>13.00-14.30 uur</a:t>
            </a:r>
            <a:r>
              <a:rPr lang="nl-NL" b="1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68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112</Words>
  <Application>Microsoft Office PowerPoint</Application>
  <PresentationFormat>Breedbeeld</PresentationFormat>
  <Paragraphs>24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26 november 2018</vt:lpstr>
      <vt:lpstr>Vandaag</vt:lpstr>
      <vt:lpstr>Prototypes bouwen</vt:lpstr>
      <vt:lpstr>3 december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11 september 2017</dc:title>
  <dc:creator>Weerden, Nienke van</dc:creator>
  <cp:lastModifiedBy>Weerden, Nienke van</cp:lastModifiedBy>
  <cp:revision>141</cp:revision>
  <dcterms:modified xsi:type="dcterms:W3CDTF">2018-11-26T09:37:43Z</dcterms:modified>
</cp:coreProperties>
</file>